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0"/>
  </p:handoutMasterIdLst>
  <p:sldIdLst>
    <p:sldId id="256" r:id="rId2"/>
    <p:sldId id="257" r:id="rId3"/>
    <p:sldId id="258" r:id="rId4"/>
    <p:sldId id="259" r:id="rId5"/>
    <p:sldId id="260" r:id="rId6"/>
    <p:sldId id="279" r:id="rId7"/>
    <p:sldId id="281" r:id="rId8"/>
    <p:sldId id="280" r:id="rId9"/>
    <p:sldId id="282" r:id="rId10"/>
    <p:sldId id="278" r:id="rId11"/>
    <p:sldId id="262" r:id="rId12"/>
    <p:sldId id="288" r:id="rId13"/>
    <p:sldId id="284" r:id="rId14"/>
    <p:sldId id="290" r:id="rId15"/>
    <p:sldId id="289" r:id="rId16"/>
    <p:sldId id="287" r:id="rId17"/>
    <p:sldId id="266" r:id="rId18"/>
    <p:sldId id="264" r:id="rId19"/>
    <p:sldId id="265" r:id="rId20"/>
    <p:sldId id="267" r:id="rId21"/>
    <p:sldId id="269" r:id="rId22"/>
    <p:sldId id="273" r:id="rId23"/>
    <p:sldId id="271" r:id="rId24"/>
    <p:sldId id="272" r:id="rId25"/>
    <p:sldId id="274" r:id="rId26"/>
    <p:sldId id="275" r:id="rId27"/>
    <p:sldId id="276" r:id="rId28"/>
    <p:sldId id="27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D8126"/>
    <a:srgbClr val="356418"/>
    <a:srgbClr val="F91624"/>
    <a:srgbClr val="156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45" autoAdjust="0"/>
  </p:normalViewPr>
  <p:slideViewPr>
    <p:cSldViewPr snapToGrid="0" snapToObjects="1">
      <p:cViewPr>
        <p:scale>
          <a:sx n="110" d="100"/>
          <a:sy n="110" d="100"/>
        </p:scale>
        <p:origin x="-60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44C01-E4B2-274D-A18A-BEDB4FF4B02C}" type="datetimeFigureOut">
              <a:rPr lang="en-US" smtClean="0"/>
              <a:t>15.04.19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E30C8-B47A-C246-8E1C-65F771E3A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34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B1C-0915-5F4C-8EDE-156988AE0413}" type="datetimeFigureOut">
              <a:rPr lang="en-US" smtClean="0"/>
              <a:t>15.04.19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40C9-6529-2346-9682-4DA7A973E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30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B1C-0915-5F4C-8EDE-156988AE0413}" type="datetimeFigureOut">
              <a:rPr lang="en-US" smtClean="0"/>
              <a:t>15.04.19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40C9-6529-2346-9682-4DA7A973E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392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B1C-0915-5F4C-8EDE-156988AE0413}" type="datetimeFigureOut">
              <a:rPr lang="en-US" smtClean="0"/>
              <a:t>15.04.19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40C9-6529-2346-9682-4DA7A973E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83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Click to edit Master title style</a:t>
            </a:r>
            <a:endParaRPr lang="fr-F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smtClean="0"/>
              <a:t>Click to edit Master text styles</a:t>
            </a:r>
          </a:p>
          <a:p>
            <a:pPr lvl="1"/>
            <a:r>
              <a:rPr lang="fr-FR" noProof="0" smtClean="0"/>
              <a:t>Second level</a:t>
            </a:r>
          </a:p>
          <a:p>
            <a:pPr lvl="2"/>
            <a:r>
              <a:rPr lang="fr-FR" noProof="0" smtClean="0"/>
              <a:t>Third level</a:t>
            </a:r>
          </a:p>
          <a:p>
            <a:pPr lvl="3"/>
            <a:r>
              <a:rPr lang="fr-FR" noProof="0" smtClean="0"/>
              <a:t>Fourth level</a:t>
            </a:r>
          </a:p>
          <a:p>
            <a:pPr lvl="4"/>
            <a:r>
              <a:rPr lang="fr-FR" noProof="0" smtClean="0"/>
              <a:t>Fifth level</a:t>
            </a:r>
            <a:endParaRPr lang="fr-FR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B1C-0915-5F4C-8EDE-156988AE0413}" type="datetimeFigureOut">
              <a:rPr lang="en-US" smtClean="0"/>
              <a:t>15.04.19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40C9-6529-2346-9682-4DA7A973E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19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B1C-0915-5F4C-8EDE-156988AE0413}" type="datetimeFigureOut">
              <a:rPr lang="en-US" smtClean="0"/>
              <a:t>15.04.19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40C9-6529-2346-9682-4DA7A973E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8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B1C-0915-5F4C-8EDE-156988AE0413}" type="datetimeFigureOut">
              <a:rPr lang="en-US" smtClean="0"/>
              <a:t>15.04.19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40C9-6529-2346-9682-4DA7A973E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08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B1C-0915-5F4C-8EDE-156988AE0413}" type="datetimeFigureOut">
              <a:rPr lang="en-US" smtClean="0"/>
              <a:t>15.04.19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40C9-6529-2346-9682-4DA7A973E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30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B1C-0915-5F4C-8EDE-156988AE0413}" type="datetimeFigureOut">
              <a:rPr lang="en-US" smtClean="0"/>
              <a:t>15.04.19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40C9-6529-2346-9682-4DA7A973E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86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B1C-0915-5F4C-8EDE-156988AE0413}" type="datetimeFigureOut">
              <a:rPr lang="en-US" smtClean="0"/>
              <a:t>15.04.19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40C9-6529-2346-9682-4DA7A973E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56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B1C-0915-5F4C-8EDE-156988AE0413}" type="datetimeFigureOut">
              <a:rPr lang="en-US" smtClean="0"/>
              <a:t>15.04.19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40C9-6529-2346-9682-4DA7A973E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77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B1C-0915-5F4C-8EDE-156988AE0413}" type="datetimeFigureOut">
              <a:rPr lang="en-US" smtClean="0"/>
              <a:t>15.04.19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40C9-6529-2346-9682-4DA7A973E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4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noProof="0" dirty="0" smtClean="0"/>
              <a:t>Click to </a:t>
            </a:r>
            <a:r>
              <a:rPr lang="fr-FR" noProof="0" dirty="0" err="1" smtClean="0"/>
              <a:t>edit</a:t>
            </a:r>
            <a:r>
              <a:rPr lang="fr-FR" noProof="0" dirty="0" smtClean="0"/>
              <a:t> Master </a:t>
            </a:r>
            <a:r>
              <a:rPr lang="fr-FR" noProof="0" dirty="0" err="1" smtClean="0"/>
              <a:t>title</a:t>
            </a:r>
            <a:r>
              <a:rPr lang="fr-FR" noProof="0" dirty="0" smtClean="0"/>
              <a:t> style</a:t>
            </a:r>
            <a:endParaRPr lang="fr-FR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Click to edit Master text styles</a:t>
            </a:r>
          </a:p>
          <a:p>
            <a:pPr lvl="1"/>
            <a:r>
              <a:rPr lang="fr-FR" noProof="0" smtClean="0"/>
              <a:t>Second level</a:t>
            </a:r>
          </a:p>
          <a:p>
            <a:pPr lvl="2"/>
            <a:r>
              <a:rPr lang="fr-FR" noProof="0" smtClean="0"/>
              <a:t>Third level</a:t>
            </a:r>
          </a:p>
          <a:p>
            <a:pPr lvl="3"/>
            <a:r>
              <a:rPr lang="fr-FR" noProof="0" smtClean="0"/>
              <a:t>Fourth level</a:t>
            </a:r>
          </a:p>
          <a:p>
            <a:pPr lvl="4"/>
            <a:r>
              <a:rPr lang="fr-FR" noProof="0" smtClean="0"/>
              <a:t>Fifth level</a:t>
            </a:r>
            <a:endParaRPr lang="fr-FR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50B1C-0915-5F4C-8EDE-156988AE0413}" type="datetimeFigureOut">
              <a:rPr lang="en-US" smtClean="0"/>
              <a:t>15.04.19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A40C9-6529-2346-9682-4DA7A973E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6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badi MT Condensed Extra Bold"/>
          <a:ea typeface="+mj-ea"/>
          <a:cs typeface="Abadi MT Condensed Extra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23000"/>
          </a:blip>
          <a:srcRect r="4287" b="819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smtClean="0"/>
              <a:t>Synthèse Musicale</a:t>
            </a:r>
            <a:endParaRPr lang="fr-FR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2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Anna Sfyrla (DPNC)</a:t>
            </a:r>
          </a:p>
          <a:p>
            <a:r>
              <a:rPr lang="fr-FR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Module en cours </a:t>
            </a:r>
          </a:p>
          <a:p>
            <a:r>
              <a:rPr lang="fr-FR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 Physique du quotidien »</a:t>
            </a:r>
          </a:p>
          <a:p>
            <a:r>
              <a:rPr lang="fr-FR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Avril 2019</a:t>
            </a:r>
            <a:endParaRPr lang="fr-FR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2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e.g. square wave</a:t>
            </a:r>
            <a:endParaRPr lang="en-US" dirty="0"/>
          </a:p>
        </p:txBody>
      </p:sp>
      <p:pic>
        <p:nvPicPr>
          <p:cNvPr id="4" name="Picture 3" descr="Screenshot 2019-04-12 at 14.3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63" y="1466643"/>
            <a:ext cx="6724316" cy="810584"/>
          </a:xfrm>
          <a:prstGeom prst="rect">
            <a:avLst/>
          </a:prstGeom>
        </p:spPr>
      </p:pic>
      <p:pic>
        <p:nvPicPr>
          <p:cNvPr id="5" name="Picture 4" descr="graph_20190412_1233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09" y="2419684"/>
            <a:ext cx="6298438" cy="3890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0948" y="2486524"/>
            <a:ext cx="90281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562D4"/>
                </a:solidFill>
              </a:rPr>
              <a:t>1 term</a:t>
            </a:r>
          </a:p>
          <a:p>
            <a:r>
              <a:rPr lang="en-US" dirty="0" smtClean="0">
                <a:solidFill>
                  <a:srgbClr val="F91624"/>
                </a:solidFill>
              </a:rPr>
              <a:t>2 terms</a:t>
            </a:r>
          </a:p>
          <a:p>
            <a:r>
              <a:rPr lang="en-US" dirty="0" smtClean="0">
                <a:solidFill>
                  <a:srgbClr val="356418"/>
                </a:solidFill>
              </a:rPr>
              <a:t>3 terms</a:t>
            </a:r>
          </a:p>
          <a:p>
            <a:r>
              <a:rPr lang="en-US" dirty="0" smtClean="0">
                <a:solidFill>
                  <a:srgbClr val="ED8126"/>
                </a:solidFill>
              </a:rPr>
              <a:t>5 terms</a:t>
            </a:r>
            <a:endParaRPr lang="en-US" dirty="0">
              <a:solidFill>
                <a:srgbClr val="ED812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68519" y="6359177"/>
            <a:ext cx="2611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graphsketch.com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9950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FFT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dirty="0" smtClean="0">
                <a:latin typeface="Abadi MT Condensed Extra Bold"/>
                <a:cs typeface="Abadi MT Condensed Extra Bold"/>
              </a:rPr>
              <a:t>En musique:</a:t>
            </a:r>
          </a:p>
          <a:p>
            <a:r>
              <a:rPr lang="fr-FR" dirty="0" smtClean="0"/>
              <a:t>MP3 </a:t>
            </a:r>
            <a:r>
              <a:rPr lang="fr-FR" dirty="0" err="1" smtClean="0"/>
              <a:t>encoding</a:t>
            </a:r>
            <a:endParaRPr lang="fr-FR" dirty="0" smtClean="0"/>
          </a:p>
          <a:p>
            <a:r>
              <a:rPr lang="fr-FR" dirty="0" err="1" smtClean="0"/>
              <a:t>Filtering</a:t>
            </a:r>
            <a:endParaRPr lang="fr-FR" dirty="0" smtClean="0"/>
          </a:p>
          <a:p>
            <a:r>
              <a:rPr lang="fr-FR" dirty="0" smtClean="0"/>
              <a:t>Noise-</a:t>
            </a:r>
            <a:r>
              <a:rPr lang="fr-FR" dirty="0" err="1" smtClean="0"/>
              <a:t>gates</a:t>
            </a:r>
            <a:r>
              <a:rPr lang="fr-FR" dirty="0" smtClean="0"/>
              <a:t> in </a:t>
            </a:r>
            <a:r>
              <a:rPr lang="fr-FR" dirty="0" err="1" smtClean="0"/>
              <a:t>pre-amplifiers</a:t>
            </a:r>
            <a:endParaRPr lang="fr-FR" dirty="0" smtClean="0"/>
          </a:p>
          <a:p>
            <a:r>
              <a:rPr lang="fr-FR" dirty="0" err="1" smtClean="0"/>
              <a:t>Synthesizers</a:t>
            </a:r>
            <a:endParaRPr lang="fr-FR" dirty="0" smtClean="0"/>
          </a:p>
          <a:p>
            <a:r>
              <a:rPr lang="fr-FR" dirty="0" err="1" smtClean="0"/>
              <a:t>Electronic</a:t>
            </a:r>
            <a:r>
              <a:rPr lang="fr-FR" dirty="0" smtClean="0"/>
              <a:t> music</a:t>
            </a:r>
          </a:p>
          <a:p>
            <a:pPr marL="0" indent="0">
              <a:buNone/>
            </a:pPr>
            <a:r>
              <a:rPr lang="fr-FR" dirty="0" smtClean="0">
                <a:latin typeface="Abadi MT Condensed Extra Bold"/>
                <a:cs typeface="Abadi MT Condensed Extra Bold"/>
              </a:rPr>
              <a:t>Ailleurs:</a:t>
            </a:r>
          </a:p>
          <a:p>
            <a:r>
              <a:rPr lang="fr-FR" dirty="0" smtClean="0"/>
              <a:t>Antennes </a:t>
            </a:r>
          </a:p>
          <a:p>
            <a:r>
              <a:rPr lang="fr-FR" dirty="0" smtClean="0"/>
              <a:t>GPS</a:t>
            </a:r>
          </a:p>
          <a:p>
            <a:r>
              <a:rPr lang="fr-FR" dirty="0" smtClean="0"/>
              <a:t>Radars</a:t>
            </a:r>
          </a:p>
          <a:p>
            <a:r>
              <a:rPr lang="fr-FR" dirty="0" smtClean="0"/>
              <a:t>Compression (</a:t>
            </a:r>
            <a:r>
              <a:rPr lang="fr-FR" dirty="0" err="1" smtClean="0"/>
              <a:t>e.g</a:t>
            </a:r>
            <a:r>
              <a:rPr lang="fr-FR" dirty="0" smtClean="0"/>
              <a:t>. JPEG)</a:t>
            </a:r>
          </a:p>
          <a:p>
            <a:r>
              <a:rPr lang="fr-FR" dirty="0" smtClean="0"/>
              <a:t>Mais aussi en </a:t>
            </a:r>
            <a:r>
              <a:rPr lang="fr-FR" dirty="0" err="1" smtClean="0"/>
              <a:t>seismologie</a:t>
            </a:r>
            <a:r>
              <a:rPr lang="fr-FR" dirty="0" smtClean="0"/>
              <a:t>,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dynamics</a:t>
            </a:r>
            <a:r>
              <a:rPr lang="fr-FR" dirty="0" smtClean="0"/>
              <a:t>, data </a:t>
            </a:r>
            <a:r>
              <a:rPr lang="fr-FR" dirty="0" err="1" smtClean="0"/>
              <a:t>processing</a:t>
            </a:r>
            <a:r>
              <a:rPr lang="fr-FR" dirty="0" smtClean="0"/>
              <a:t>, </a:t>
            </a:r>
            <a:r>
              <a:rPr lang="mr-IN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3688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Seismologie</a:t>
            </a:r>
            <a:endParaRPr lang="en-US" dirty="0"/>
          </a:p>
        </p:txBody>
      </p:sp>
      <p:pic>
        <p:nvPicPr>
          <p:cNvPr id="4" name="Picture 3" descr="Screenshot 2019-04-15 at 14.10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" y="1477826"/>
            <a:ext cx="3223649" cy="4889804"/>
          </a:xfrm>
          <a:prstGeom prst="rect">
            <a:avLst/>
          </a:prstGeom>
        </p:spPr>
      </p:pic>
      <p:pic>
        <p:nvPicPr>
          <p:cNvPr id="5" name="Picture 4" descr="Screenshot 2019-04-15 at 14.11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17" y="1477826"/>
            <a:ext cx="3481013" cy="478285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327309" y="1570190"/>
            <a:ext cx="0" cy="497122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809988" y="6544968"/>
            <a:ext cx="533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http://</a:t>
            </a:r>
            <a:r>
              <a:rPr lang="en-US" sz="1400" dirty="0" err="1"/>
              <a:t>ocdi.or.jp</a:t>
            </a:r>
            <a:r>
              <a:rPr lang="en-US" sz="1400" dirty="0"/>
              <a:t>/</a:t>
            </a:r>
            <a:r>
              <a:rPr lang="en-US" sz="1400" dirty="0" err="1"/>
              <a:t>tec_st</a:t>
            </a:r>
            <a:r>
              <a:rPr lang="en-US" sz="1400" dirty="0"/>
              <a:t>/</a:t>
            </a:r>
            <a:r>
              <a:rPr lang="en-US" sz="1400" dirty="0" err="1"/>
              <a:t>tec_pdf</a:t>
            </a:r>
            <a:r>
              <a:rPr lang="en-US" sz="1400" dirty="0"/>
              <a:t>/tech_235_270.pdf</a:t>
            </a:r>
          </a:p>
        </p:txBody>
      </p:sp>
    </p:spTree>
    <p:extLst>
      <p:ext uri="{BB962C8B-B14F-4D97-AF65-F5344CB8AC3E}">
        <p14:creationId xmlns:p14="http://schemas.microsoft.com/office/powerpoint/2010/main" val="571918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9-04-15 at 14.12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3" y="1267547"/>
            <a:ext cx="7451505" cy="51129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988" y="6544968"/>
            <a:ext cx="533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http://</a:t>
            </a:r>
            <a:r>
              <a:rPr lang="en-US" sz="1400" dirty="0" err="1"/>
              <a:t>ocdi.or.jp</a:t>
            </a:r>
            <a:r>
              <a:rPr lang="en-US" sz="1400" dirty="0"/>
              <a:t>/</a:t>
            </a:r>
            <a:r>
              <a:rPr lang="en-US" sz="1400" dirty="0" err="1"/>
              <a:t>tec_st</a:t>
            </a:r>
            <a:r>
              <a:rPr lang="en-US" sz="1400" dirty="0"/>
              <a:t>/</a:t>
            </a:r>
            <a:r>
              <a:rPr lang="en-US" sz="1400" dirty="0" err="1"/>
              <a:t>tec_pdf</a:t>
            </a:r>
            <a:r>
              <a:rPr lang="en-US" sz="1400" dirty="0"/>
              <a:t>/tech_235_270.pdf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 smtClean="0"/>
              <a:t>Seismologie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88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Seismologie</a:t>
            </a:r>
            <a:endParaRPr lang="en-US" dirty="0"/>
          </a:p>
        </p:txBody>
      </p:sp>
      <p:pic>
        <p:nvPicPr>
          <p:cNvPr id="6" name="Picture 5" descr="Screenshot 2019-04-15 at 14.48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92" y="1478980"/>
            <a:ext cx="6315364" cy="48785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04454" y="6565522"/>
            <a:ext cx="81395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https://</a:t>
            </a:r>
            <a:r>
              <a:rPr lang="en-US" sz="1200" dirty="0" err="1"/>
              <a:t>www.geophysik.uni-muenchen.de</a:t>
            </a:r>
            <a:r>
              <a:rPr lang="en-US" sz="1200" dirty="0"/>
              <a:t>/~</a:t>
            </a:r>
            <a:r>
              <a:rPr lang="en-US" sz="1200" dirty="0" err="1"/>
              <a:t>fbernauer</a:t>
            </a:r>
            <a:r>
              <a:rPr lang="en-US" sz="1200" dirty="0"/>
              <a:t>/teaching/</a:t>
            </a:r>
            <a:r>
              <a:rPr lang="en-US" sz="1200" dirty="0" err="1"/>
              <a:t>Spektralanalyse</a:t>
            </a:r>
            <a:r>
              <a:rPr lang="en-US" sz="1200" dirty="0"/>
              <a:t>/Spektralanalyse02.pdf</a:t>
            </a:r>
          </a:p>
        </p:txBody>
      </p:sp>
    </p:spTree>
    <p:extLst>
      <p:ext uri="{BB962C8B-B14F-4D97-AF65-F5344CB8AC3E}">
        <p14:creationId xmlns:p14="http://schemas.microsoft.com/office/powerpoint/2010/main" val="459331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Dynamics</a:t>
            </a:r>
            <a:endParaRPr lang="en-US" dirty="0"/>
          </a:p>
        </p:txBody>
      </p:sp>
      <p:pic>
        <p:nvPicPr>
          <p:cNvPr id="4" name="Picture 3" descr="Screenshot 2019-04-15 at 14.25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8" y="2320652"/>
            <a:ext cx="4352637" cy="328745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shot 2019-04-15 at 14.26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43" y="2320652"/>
            <a:ext cx="4435019" cy="328745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680113" y="6496353"/>
            <a:ext cx="63846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http://</a:t>
            </a:r>
            <a:r>
              <a:rPr lang="en-US" sz="1400" dirty="0" err="1"/>
              <a:t>dpnc.unige.ch</a:t>
            </a:r>
            <a:r>
              <a:rPr lang="en-US" sz="1400" dirty="0"/>
              <a:t>/</a:t>
            </a:r>
            <a:r>
              <a:rPr lang="en-US" sz="1400" dirty="0" err="1"/>
              <a:t>seminaire</a:t>
            </a:r>
            <a:r>
              <a:rPr lang="en-US" sz="1400" dirty="0"/>
              <a:t>/talks/</a:t>
            </a:r>
            <a:r>
              <a:rPr lang="en-US" sz="1400" dirty="0" err="1"/>
              <a:t>steerenberg.pptx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86174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2019-04-15 at 14.23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0" y="2342677"/>
            <a:ext cx="8647459" cy="35108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13182" y="6527240"/>
            <a:ext cx="64308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https://</a:t>
            </a:r>
            <a:r>
              <a:rPr lang="en-US" sz="1400" dirty="0" err="1"/>
              <a:t>cds.cern.ch</a:t>
            </a:r>
            <a:r>
              <a:rPr lang="en-US" sz="1400" dirty="0"/>
              <a:t>/record/2206741/files/arXiv:1608.02449.pdf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Beam 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52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mbre- why different instruments playing the same tone sound differe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887" y="1417638"/>
            <a:ext cx="8851204" cy="4978802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Le timbre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97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Synthese</a:t>
            </a:r>
            <a:r>
              <a:rPr lang="en-US" dirty="0" smtClean="0"/>
              <a:t> musicale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4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7040"/>
            <a:ext cx="8229600" cy="45259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 smtClean="0"/>
              <a:t>Sound waves: oscillators of various forms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Sine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Square</a:t>
            </a:r>
          </a:p>
          <a:p>
            <a:pPr lvl="1">
              <a:lnSpc>
                <a:spcPct val="110000"/>
              </a:lnSpc>
            </a:pPr>
            <a:r>
              <a:rPr lang="en-US" dirty="0" err="1" smtClean="0"/>
              <a:t>Sawtooth</a:t>
            </a:r>
            <a:endParaRPr lang="en-US" dirty="0" smtClean="0"/>
          </a:p>
          <a:p>
            <a:pPr lvl="1">
              <a:lnSpc>
                <a:spcPct val="110000"/>
              </a:lnSpc>
            </a:pPr>
            <a:r>
              <a:rPr lang="en-US" dirty="0" smtClean="0"/>
              <a:t>Triangle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Frequency 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P</a:t>
            </a:r>
            <a:r>
              <a:rPr lang="en-US" dirty="0" smtClean="0"/>
              <a:t>itch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</p:txBody>
      </p:sp>
      <p:pic>
        <p:nvPicPr>
          <p:cNvPr id="4" name="Picture 3" descr="500px-Additive_synthesis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856" y="2473158"/>
            <a:ext cx="2499895" cy="27498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2120" y="5403043"/>
            <a:ext cx="258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: frequency; r: 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796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Contenu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Analyse musicale</a:t>
            </a:r>
          </a:p>
          <a:p>
            <a:r>
              <a:rPr lang="fr-FR" dirty="0"/>
              <a:t>Un peu de maths</a:t>
            </a:r>
            <a:r>
              <a:rPr lang="mr-IN" dirty="0" smtClean="0"/>
              <a:t>…</a:t>
            </a:r>
            <a:endParaRPr lang="fr-FR" dirty="0" smtClean="0"/>
          </a:p>
          <a:p>
            <a:r>
              <a:rPr lang="fr-FR" dirty="0" smtClean="0"/>
              <a:t>Synthèse </a:t>
            </a:r>
            <a:r>
              <a:rPr lang="fr-FR" dirty="0" smtClean="0"/>
              <a:t>musicale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946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e.g. square wave</a:t>
            </a:r>
            <a:endParaRPr lang="en-US" dirty="0"/>
          </a:p>
        </p:txBody>
      </p:sp>
      <p:pic>
        <p:nvPicPr>
          <p:cNvPr id="4" name="Picture 3" descr="Screenshot 2019-04-12 at 14.3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63" y="1466643"/>
            <a:ext cx="6724316" cy="810584"/>
          </a:xfrm>
          <a:prstGeom prst="rect">
            <a:avLst/>
          </a:prstGeom>
        </p:spPr>
      </p:pic>
      <p:pic>
        <p:nvPicPr>
          <p:cNvPr id="5" name="Picture 4" descr="graph_20190412_1233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09" y="2419684"/>
            <a:ext cx="6298438" cy="3890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0948" y="2486524"/>
            <a:ext cx="90281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562D4"/>
                </a:solidFill>
              </a:rPr>
              <a:t>1 term</a:t>
            </a:r>
          </a:p>
          <a:p>
            <a:r>
              <a:rPr lang="en-US" dirty="0" smtClean="0">
                <a:solidFill>
                  <a:srgbClr val="F91624"/>
                </a:solidFill>
              </a:rPr>
              <a:t>2 terms</a:t>
            </a:r>
          </a:p>
          <a:p>
            <a:r>
              <a:rPr lang="en-US" dirty="0" smtClean="0">
                <a:solidFill>
                  <a:srgbClr val="356418"/>
                </a:solidFill>
              </a:rPr>
              <a:t>3 terms</a:t>
            </a:r>
          </a:p>
          <a:p>
            <a:r>
              <a:rPr lang="en-US" dirty="0" smtClean="0">
                <a:solidFill>
                  <a:srgbClr val="ED8126"/>
                </a:solidFill>
              </a:rPr>
              <a:t>5 terms</a:t>
            </a:r>
            <a:endParaRPr lang="en-US" dirty="0">
              <a:solidFill>
                <a:srgbClr val="ED81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2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Synthesizer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1524000"/>
            <a:ext cx="7264400" cy="3797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59184" y="6546332"/>
            <a:ext cx="33650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beausievers.com</a:t>
            </a:r>
            <a:r>
              <a:rPr lang="en-US" sz="1400" dirty="0"/>
              <a:t>/synth/</a:t>
            </a:r>
            <a:r>
              <a:rPr lang="en-US" sz="1400" dirty="0" err="1"/>
              <a:t>synthbasics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30410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control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1524000"/>
            <a:ext cx="6515100" cy="3797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59184" y="6546332"/>
            <a:ext cx="33650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beausievers.com</a:t>
            </a:r>
            <a:r>
              <a:rPr lang="en-US" sz="1400" dirty="0"/>
              <a:t>/synth/</a:t>
            </a:r>
            <a:r>
              <a:rPr lang="en-US" sz="1400" dirty="0" err="1"/>
              <a:t>synthbasics</a:t>
            </a:r>
            <a:r>
              <a:rPr lang="en-US" sz="1400" dirty="0"/>
              <a:t>/</a:t>
            </a:r>
          </a:p>
        </p:txBody>
      </p:sp>
      <p:sp>
        <p:nvSpPr>
          <p:cNvPr id="6" name="Rectangle 5"/>
          <p:cNvSpPr/>
          <p:nvPr/>
        </p:nvSpPr>
        <p:spPr>
          <a:xfrm>
            <a:off x="5327512" y="5321300"/>
            <a:ext cx="335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VCA: Voltage </a:t>
            </a:r>
            <a:r>
              <a:rPr lang="en-US" dirty="0"/>
              <a:t>Controlled Amplifier</a:t>
            </a:r>
          </a:p>
        </p:txBody>
      </p:sp>
    </p:spTree>
    <p:extLst>
      <p:ext uri="{BB962C8B-B14F-4D97-AF65-F5344CB8AC3E}">
        <p14:creationId xmlns:p14="http://schemas.microsoft.com/office/powerpoint/2010/main" val="2950232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8" y="2606642"/>
            <a:ext cx="4320000" cy="27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169" y="2606642"/>
            <a:ext cx="4320000" cy="270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59184" y="6546332"/>
            <a:ext cx="33650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beausievers.com</a:t>
            </a:r>
            <a:r>
              <a:rPr lang="en-US" sz="1400" dirty="0"/>
              <a:t>/synth/</a:t>
            </a:r>
            <a:r>
              <a:rPr lang="en-US" sz="1400" dirty="0" err="1"/>
              <a:t>synthbasics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4913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 filters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" y="2442439"/>
            <a:ext cx="4320000" cy="27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800" y="2442439"/>
            <a:ext cx="4320000" cy="270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59184" y="6546332"/>
            <a:ext cx="33650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beausievers.com</a:t>
            </a:r>
            <a:r>
              <a:rPr lang="en-US" sz="1400" dirty="0"/>
              <a:t>/synth/</a:t>
            </a:r>
            <a:r>
              <a:rPr lang="en-US" sz="1400" dirty="0" err="1"/>
              <a:t>synthbasics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48769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1952"/>
            <a:ext cx="6096000" cy="431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Envelope generators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-US" dirty="0" smtClean="0"/>
              <a:t>Signal controls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25180" y="6157092"/>
            <a:ext cx="3640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(Attack</a:t>
            </a:r>
            <a:r>
              <a:rPr lang="en-US" dirty="0"/>
              <a:t>, Decay, Sustain, and </a:t>
            </a:r>
            <a:r>
              <a:rPr lang="en-US" dirty="0" smtClean="0"/>
              <a:t>Release)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381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frequency oscillators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13011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To create “advanced” effects, such as “tremolo”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525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85344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90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Fourier synthesizer: </a:t>
            </a:r>
            <a:br>
              <a:rPr lang="en-US" dirty="0" smtClean="0"/>
            </a:br>
            <a:r>
              <a:rPr lang="en-US" dirty="0" smtClean="0"/>
              <a:t>build by yourself a square wave!</a:t>
            </a:r>
            <a:endParaRPr lang="en-US" dirty="0"/>
          </a:p>
        </p:txBody>
      </p:sp>
      <p:pic>
        <p:nvPicPr>
          <p:cNvPr id="4" name="Picture 3" descr="Screenshot 2019-04-12 at 14.3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63" y="1707267"/>
            <a:ext cx="6724316" cy="810584"/>
          </a:xfrm>
          <a:prstGeom prst="rect">
            <a:avLst/>
          </a:prstGeom>
        </p:spPr>
      </p:pic>
      <p:pic>
        <p:nvPicPr>
          <p:cNvPr id="5" name="Picture 4" descr="graph_20190412_1233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09" y="2660308"/>
            <a:ext cx="6298438" cy="3890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0948" y="2727148"/>
            <a:ext cx="90281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562D4"/>
                </a:solidFill>
              </a:rPr>
              <a:t>1 term</a:t>
            </a:r>
          </a:p>
          <a:p>
            <a:r>
              <a:rPr lang="en-US" dirty="0" smtClean="0">
                <a:solidFill>
                  <a:srgbClr val="F91624"/>
                </a:solidFill>
              </a:rPr>
              <a:t>2 terms</a:t>
            </a:r>
          </a:p>
          <a:p>
            <a:r>
              <a:rPr lang="en-US" dirty="0" smtClean="0">
                <a:solidFill>
                  <a:srgbClr val="356418"/>
                </a:solidFill>
              </a:rPr>
              <a:t>3 terms</a:t>
            </a:r>
          </a:p>
          <a:p>
            <a:r>
              <a:rPr lang="en-US" dirty="0" smtClean="0">
                <a:solidFill>
                  <a:srgbClr val="ED8126"/>
                </a:solidFill>
              </a:rPr>
              <a:t>5 terms</a:t>
            </a:r>
            <a:endParaRPr lang="en-US" dirty="0">
              <a:solidFill>
                <a:srgbClr val="ED81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05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Ton de fréquence fixe</a:t>
            </a:r>
            <a:endParaRPr lang="fr-FR" dirty="0"/>
          </a:p>
        </p:txBody>
      </p:sp>
      <p:pic>
        <p:nvPicPr>
          <p:cNvPr id="4" name="Picture 3" descr="Screenshot 2019-04-11 at 10.37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43" y="1364166"/>
            <a:ext cx="7553158" cy="520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7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Ton de fréquence fixe</a:t>
            </a:r>
            <a:endParaRPr lang="en-US" dirty="0"/>
          </a:p>
        </p:txBody>
      </p:sp>
      <p:pic>
        <p:nvPicPr>
          <p:cNvPr id="5" name="Picture 4" descr="Screenshot 2019-04-11 at 10.38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43" y="1359447"/>
            <a:ext cx="7560000" cy="521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4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Voix</a:t>
            </a:r>
            <a:r>
              <a:rPr lang="en-US" dirty="0" smtClean="0"/>
              <a:t> </a:t>
            </a:r>
            <a:r>
              <a:rPr lang="en-US" dirty="0" err="1" smtClean="0"/>
              <a:t>humaine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Screenshot 2019-04-11 at 12.27.5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84"/>
          <a:stretch/>
        </p:blipFill>
        <p:spPr>
          <a:xfrm>
            <a:off x="133684" y="1013272"/>
            <a:ext cx="8280000" cy="2445148"/>
          </a:xfrm>
          <a:prstGeom prst="rect">
            <a:avLst/>
          </a:prstGeom>
        </p:spPr>
      </p:pic>
      <p:pic>
        <p:nvPicPr>
          <p:cNvPr id="8" name="Picture 7" descr="Screenshot 2019-04-11 at 12.27.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51"/>
          <a:stretch/>
        </p:blipFill>
        <p:spPr>
          <a:xfrm>
            <a:off x="848743" y="2926741"/>
            <a:ext cx="8280000" cy="2464182"/>
          </a:xfrm>
          <a:prstGeom prst="rect">
            <a:avLst/>
          </a:prstGeom>
        </p:spPr>
      </p:pic>
      <p:pic>
        <p:nvPicPr>
          <p:cNvPr id="10" name="Picture 9" descr="Screenshot 2019-04-11 at 12.57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05" y="4228217"/>
            <a:ext cx="4008638" cy="280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74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9-04-15 at 13.09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10" y="0"/>
            <a:ext cx="750532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0947" y="1700281"/>
            <a:ext cx="105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Diapason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56696" y="2128437"/>
            <a:ext cx="140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Human voice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0947" y="3229995"/>
            <a:ext cx="101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Sin wave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80253" y="4184500"/>
            <a:ext cx="1386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Square wave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29243" y="5198009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Noise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22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shot 2019-04-15 at 13.22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00" y="0"/>
            <a:ext cx="750532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0947" y="1700281"/>
            <a:ext cx="105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Diapason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56696" y="2128437"/>
            <a:ext cx="140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Human voice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0947" y="3136419"/>
            <a:ext cx="101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Sin wave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80253" y="4050820"/>
            <a:ext cx="1386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Square wave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29243" y="5064329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Noise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57683" y="274638"/>
            <a:ext cx="137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badi MT Condensed Extra Bold"/>
                <a:cs typeface="Abadi MT Condensed Extra Bold"/>
              </a:rPr>
              <a:t>Zoom in</a:t>
            </a:r>
            <a:endParaRPr lang="en-US" sz="2800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630848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9-04-15 at 13.11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1" y="0"/>
            <a:ext cx="750532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4211" y="1499761"/>
            <a:ext cx="105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Diapason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9960" y="2128437"/>
            <a:ext cx="140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Human voice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84211" y="3229995"/>
            <a:ext cx="101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Sin wave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53517" y="4184500"/>
            <a:ext cx="1386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Square wave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02507" y="5198009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Noise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012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peu</a:t>
            </a:r>
            <a:r>
              <a:rPr lang="en-US" dirty="0" smtClean="0"/>
              <a:t> de </a:t>
            </a:r>
            <a:r>
              <a:rPr lang="en-US" dirty="0" err="1" smtClean="0"/>
              <a:t>maths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92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9464</TotalTime>
  <Words>328</Words>
  <Application>Microsoft Macintosh PowerPoint</Application>
  <PresentationFormat>On-screen Show (4:3)</PresentationFormat>
  <Paragraphs>93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Synthèse Musicale</vt:lpstr>
      <vt:lpstr>Contenu</vt:lpstr>
      <vt:lpstr>Ton de fréquence fixe</vt:lpstr>
      <vt:lpstr>Ton de fréquence fixe</vt:lpstr>
      <vt:lpstr>Voix humaine</vt:lpstr>
      <vt:lpstr>PowerPoint Presentation</vt:lpstr>
      <vt:lpstr>PowerPoint Presentation</vt:lpstr>
      <vt:lpstr>PowerPoint Presentation</vt:lpstr>
      <vt:lpstr>Un peu de maths</vt:lpstr>
      <vt:lpstr>e.g. square wave</vt:lpstr>
      <vt:lpstr>Applications FFT</vt:lpstr>
      <vt:lpstr>Seismologie</vt:lpstr>
      <vt:lpstr>Seismologie</vt:lpstr>
      <vt:lpstr>Seismologie</vt:lpstr>
      <vt:lpstr>Beam Dynamics</vt:lpstr>
      <vt:lpstr>Beam Dynamics</vt:lpstr>
      <vt:lpstr>Le timbre</vt:lpstr>
      <vt:lpstr>Synthese musicale</vt:lpstr>
      <vt:lpstr>Basic components</vt:lpstr>
      <vt:lpstr>e.g. square wave</vt:lpstr>
      <vt:lpstr>Synthesizer</vt:lpstr>
      <vt:lpstr>Volume control</vt:lpstr>
      <vt:lpstr>Filters </vt:lpstr>
      <vt:lpstr>Band filters</vt:lpstr>
      <vt:lpstr>Envelope generators</vt:lpstr>
      <vt:lpstr>Low frequency oscillators</vt:lpstr>
      <vt:lpstr>PowerPoint Presentation</vt:lpstr>
      <vt:lpstr>Fourier synthesizer:  build by yourself a square wave!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Reproduction et Transmission  du son</dc:title>
  <dc:creator>Anna</dc:creator>
  <cp:lastModifiedBy>Anna</cp:lastModifiedBy>
  <cp:revision>274</cp:revision>
  <cp:lastPrinted>2019-04-15T11:14:29Z</cp:lastPrinted>
  <dcterms:created xsi:type="dcterms:W3CDTF">2019-04-02T13:23:09Z</dcterms:created>
  <dcterms:modified xsi:type="dcterms:W3CDTF">2019-04-15T12:49:52Z</dcterms:modified>
</cp:coreProperties>
</file>